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41A72-D994-4E1F-A336-E7CF18AF1471}" type="datetimeFigureOut">
              <a:rPr lang="pt-BR" smtClean="0"/>
              <a:t>06/04/2020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E6EC7-4F45-4EEC-ACF2-6890191859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9114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41A72-D994-4E1F-A336-E7CF18AF1471}" type="datetimeFigureOut">
              <a:rPr lang="pt-BR" smtClean="0"/>
              <a:t>06/04/2020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E6EC7-4F45-4EEC-ACF2-6890191859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6309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41A72-D994-4E1F-A336-E7CF18AF1471}" type="datetimeFigureOut">
              <a:rPr lang="pt-BR" smtClean="0"/>
              <a:t>06/04/2020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E6EC7-4F45-4EEC-ACF2-6890191859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6286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41A72-D994-4E1F-A336-E7CF18AF1471}" type="datetimeFigureOut">
              <a:rPr lang="pt-BR" smtClean="0"/>
              <a:t>06/04/2020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E6EC7-4F45-4EEC-ACF2-6890191859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0588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41A72-D994-4E1F-A336-E7CF18AF1471}" type="datetimeFigureOut">
              <a:rPr lang="pt-BR" smtClean="0"/>
              <a:t>06/04/2020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E6EC7-4F45-4EEC-ACF2-6890191859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0258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41A72-D994-4E1F-A336-E7CF18AF1471}" type="datetimeFigureOut">
              <a:rPr lang="pt-BR" smtClean="0"/>
              <a:t>06/04/2020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E6EC7-4F45-4EEC-ACF2-6890191859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5775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41A72-D994-4E1F-A336-E7CF18AF1471}" type="datetimeFigureOut">
              <a:rPr lang="pt-BR" smtClean="0"/>
              <a:t>06/04/2020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E6EC7-4F45-4EEC-ACF2-6890191859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0766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41A72-D994-4E1F-A336-E7CF18AF1471}" type="datetimeFigureOut">
              <a:rPr lang="pt-BR" smtClean="0"/>
              <a:t>06/04/2020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E6EC7-4F45-4EEC-ACF2-6890191859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1807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41A72-D994-4E1F-A336-E7CF18AF1471}" type="datetimeFigureOut">
              <a:rPr lang="pt-BR" smtClean="0"/>
              <a:t>06/04/2020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E6EC7-4F45-4EEC-ACF2-6890191859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2559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41A72-D994-4E1F-A336-E7CF18AF1471}" type="datetimeFigureOut">
              <a:rPr lang="pt-BR" smtClean="0"/>
              <a:t>06/04/2020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E6EC7-4F45-4EEC-ACF2-6890191859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4100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41A72-D994-4E1F-A336-E7CF18AF1471}" type="datetimeFigureOut">
              <a:rPr lang="pt-BR" smtClean="0"/>
              <a:t>06/04/2020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E6EC7-4F45-4EEC-ACF2-6890191859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7558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41A72-D994-4E1F-A336-E7CF18AF1471}" type="datetimeFigureOut">
              <a:rPr lang="pt-BR" smtClean="0"/>
              <a:t>06/04/2020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E6EC7-4F45-4EEC-ACF2-6890191859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3631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CoronaBoys anarchy server Minecraft Serv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AutoShape 4" descr="CoronaBoys anarchy server Minecraft Serv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68" t="2682" r="27844" b="10984"/>
          <a:stretch/>
        </p:blipFill>
        <p:spPr bwMode="auto">
          <a:xfrm>
            <a:off x="3699164" y="1704108"/>
            <a:ext cx="2549236" cy="2424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utoShape 7" descr="A young Arab (male cartoon character) wearing sports kit. This ...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9" descr="A young Arab (male cartoon character) wearing sports kit. This ...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2" t="14321" r="26795" b="52981"/>
          <a:stretch/>
        </p:blipFill>
        <p:spPr bwMode="auto">
          <a:xfrm>
            <a:off x="5288540" y="3090070"/>
            <a:ext cx="325409" cy="339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33" t="5869" r="44735" b="57768"/>
          <a:stretch/>
        </p:blipFill>
        <p:spPr bwMode="auto">
          <a:xfrm>
            <a:off x="5451244" y="1819926"/>
            <a:ext cx="438869" cy="487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45" t="6364" r="37313" b="71390"/>
          <a:stretch/>
        </p:blipFill>
        <p:spPr bwMode="auto">
          <a:xfrm>
            <a:off x="4994044" y="2300864"/>
            <a:ext cx="457200" cy="540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 descr="Vector Cartoon Characters | GraphicMama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65" r="24890" b="53309"/>
          <a:stretch/>
        </p:blipFill>
        <p:spPr bwMode="auto">
          <a:xfrm>
            <a:off x="3867421" y="2026503"/>
            <a:ext cx="483322" cy="527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Cartoon Businessperson Men In Black: The Series, PNG, 565x1060px ...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57" r="27642" b="54979"/>
          <a:stretch/>
        </p:blipFill>
        <p:spPr bwMode="auto">
          <a:xfrm>
            <a:off x="4407225" y="2986413"/>
            <a:ext cx="469106" cy="54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 descr="Free Man Cartoon Picture, Download Free Clip Art, Free Clip Art on ...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16" r="27022" b="50000"/>
          <a:stretch/>
        </p:blipFill>
        <p:spPr bwMode="auto">
          <a:xfrm>
            <a:off x="4946578" y="3747235"/>
            <a:ext cx="288032" cy="395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24874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Apresentação na tela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monica</dc:creator>
  <cp:lastModifiedBy>monica</cp:lastModifiedBy>
  <cp:revision>1</cp:revision>
  <dcterms:created xsi:type="dcterms:W3CDTF">2020-04-06T18:31:52Z</dcterms:created>
  <dcterms:modified xsi:type="dcterms:W3CDTF">2020-04-06T18:37:47Z</dcterms:modified>
</cp:coreProperties>
</file>